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EF594-8B8C-4F7D-B0F2-E93D711A8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383525-D5AB-4866-8B48-9418E2690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E28715-8786-45F4-8E87-FC2EE7914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643A54-F404-41B1-80EE-A44AC5675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1DA38E-ACD7-4EC5-ACEA-97AD959B7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59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F8321-7363-427C-A6E3-2ECE1D9D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345882-724E-4F4E-AF69-CEBABF2E7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BC37F0-EBDD-48E5-B6AE-566DC84EF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342BF6-35F8-4F39-B46A-54DDD9684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DB30C2-3D12-4CAC-91EE-3B800499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8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F180B2-385F-4FEC-8238-641BCEE1E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71B130-4558-4600-879A-CC8519C67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F87A1-C184-40B5-AF0E-03DC613B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98F4AB-48F9-4A78-934A-1267C4DB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DD9316-467A-4F3C-BE0C-3FDF1734C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028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09021-072E-40A7-927A-C37AD8DB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C1F147-0141-4A72-A528-ECC95C79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C990AE-67CC-4452-A3B0-1BDDFAB2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38294-3878-4AFF-ACCE-01DC73DA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1236B6-D5D2-40E7-91A3-DFD11C3C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812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BA315B-B8D2-439D-B515-A3CB6CA8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230C82-FBFC-4F69-81DC-58620AC8A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2EDED7-E2D7-49C4-9F7F-C92DE8EF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D8BA23-30D3-415D-975B-57D9902E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0212FB-FC2F-431A-B0B1-825A9226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9757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8B588-272C-45D9-9D44-64555FD1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57F8BB-1358-49C6-99C1-1623509F5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621A3B-79A7-4C98-9179-0484A1365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2D8F1C-28DB-42F1-9D01-DECE143F7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B87F64-E974-4766-AA87-46EE4731C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CB08D8-7CF8-4BA3-A303-9DFB7FFE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49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C3872-EEAC-4B76-9356-F220C0A2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193173D-9E8C-4CFF-B73A-AA1FD6D0E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699D3B-AB96-40DB-A9AA-B0D79D30F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D19F3E5-3776-4B38-94FD-00C455A52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E74AF1-CB12-45C4-A36D-DB710034F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3AF6936-A2BE-424D-B928-D0719D69D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AC2652-424B-4015-AE5F-FF42372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5B2BD4A-2404-4F6C-8DE2-25C966D1B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492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FB70B-4A8F-4FF5-959D-A953657C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146F30-D084-48AC-881E-2A5F646A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8F518F-75EF-4A51-9884-2C7C67912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8B39EDA-1128-446C-BA67-3F2482B5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427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544525-09F5-45F0-B82A-00ACAEC0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320B04-7D0D-48E8-AF3A-CDA3DF463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BD7FFE0-CA16-453F-A0AB-3F3BDEBCD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344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85F041-323A-4DD7-B928-4B4E998D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AE96C4-6ADF-4076-B9C9-AB0FD2EAF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6BA4933-2DAE-4314-BEF9-53A272B63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6C07F2-5F59-4C05-A784-4528F7C0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CDC8BD-8637-4A03-A00E-F7FB35BE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0553EE-EC39-4258-AA9D-E4FC9358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952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9CF82-7965-4584-BC13-B6466CA7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69F264-156A-4FA9-BE35-BDB4C5C6D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2A6418-B23F-496A-9113-463C215F2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59C82B-9F00-4463-9E5D-6691C0A7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F77178-8FCC-442F-A095-4CA812D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ACE1164-2D16-4444-83FF-31ABD7B6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2475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F841DF-DACB-4829-8C74-618D92E9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34C26-451F-4FBD-9B0B-4C3C6ABEA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7A41BA-E5DC-4534-A396-FF150F79E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E74F2-FDD4-488A-8230-FA68B1496BEF}" type="datetimeFigureOut">
              <a:rPr lang="fr-BE" smtClean="0"/>
              <a:t>17-10-21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5D9318-FDAB-4B4C-B9F5-35C451224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3ABC64-02FF-46BF-A242-DE890E92E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5CC0-BC82-4BAE-BBB1-AE319AB10D0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69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ixvancalster.com/" TargetMode="External"/><Relationship Id="rId2" Type="http://schemas.openxmlformats.org/officeDocument/2006/relationships/hyperlink" Target="mailto:alixvancalster@hot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EC3AF1E1-4ABD-401E-8D92-FC100ED65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3" y="532563"/>
            <a:ext cx="10626570" cy="595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001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BDC525C-8D24-46F4-837C-FE1DCFCD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01" y="1174738"/>
            <a:ext cx="9419597" cy="450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9145F4-25C1-4FF0-A437-6846EBE6C48C}"/>
              </a:ext>
            </a:extLst>
          </p:cNvPr>
          <p:cNvSpPr txBox="1"/>
          <p:nvPr/>
        </p:nvSpPr>
        <p:spPr>
          <a:xfrm>
            <a:off x="925975" y="6013974"/>
            <a:ext cx="111288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phrase qui permet d’avancer 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Ce n’est pas l’argent le problème mais la perception que vous en avez »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B3899A-A9E7-4166-8151-20979B5E23E5}"/>
              </a:ext>
            </a:extLst>
          </p:cNvPr>
          <p:cNvSpPr txBox="1"/>
          <p:nvPr/>
        </p:nvSpPr>
        <p:spPr>
          <a:xfrm>
            <a:off x="1386201" y="443916"/>
            <a:ext cx="3847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peur de l’insécurité financière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67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omment réussir à se libérer du regard des autres ? | PenserChanger">
            <a:extLst>
              <a:ext uri="{FF2B5EF4-FFF2-40B4-BE49-F238E27FC236}">
                <a16:creationId xmlns:a16="http://schemas.microsoft.com/office/drawing/2014/main" id="{8938F02D-E7E7-423E-806E-E327B4A71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05" y="1354908"/>
            <a:ext cx="7373102" cy="41481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29864B3-B80F-4D3D-9DB5-5BB1CCA5B97E}"/>
              </a:ext>
            </a:extLst>
          </p:cNvPr>
          <p:cNvSpPr txBox="1"/>
          <p:nvPr/>
        </p:nvSpPr>
        <p:spPr>
          <a:xfrm>
            <a:off x="2138905" y="5898227"/>
            <a:ext cx="7914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phrase qui permet d’avancer 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l’avis des autres, c’est la vie des autres »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43E6A6-350A-4DDB-8915-2BAAB949ABEF}"/>
              </a:ext>
            </a:extLst>
          </p:cNvPr>
          <p:cNvSpPr txBox="1"/>
          <p:nvPr/>
        </p:nvSpPr>
        <p:spPr>
          <a:xfrm>
            <a:off x="2138905" y="557175"/>
            <a:ext cx="355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peur du regard des autres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04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AC82D17-6256-4B08-A1A8-D9C6C26C9BE3}"/>
              </a:ext>
            </a:extLst>
          </p:cNvPr>
          <p:cNvSpPr txBox="1"/>
          <p:nvPr/>
        </p:nvSpPr>
        <p:spPr>
          <a:xfrm>
            <a:off x="1128957" y="6007888"/>
            <a:ext cx="993408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phrase qui permet d’avancer 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Arrête d’avoir en</a:t>
            </a:r>
            <a:r>
              <a:rPr lang="fr-F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vie, fais-le !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»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réer une marketplace : 5 bonnes raisons de se lancer">
            <a:extLst>
              <a:ext uri="{FF2B5EF4-FFF2-40B4-BE49-F238E27FC236}">
                <a16:creationId xmlns:a16="http://schemas.microsoft.com/office/drawing/2014/main" id="{AA425B69-773E-4674-8A4C-58A5252E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25" y="1350492"/>
            <a:ext cx="9501749" cy="41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952AAB-C69E-4D01-8406-C8CFB5807460}"/>
              </a:ext>
            </a:extLst>
          </p:cNvPr>
          <p:cNvSpPr txBox="1"/>
          <p:nvPr/>
        </p:nvSpPr>
        <p:spPr>
          <a:xfrm>
            <a:off x="1345125" y="500137"/>
            <a:ext cx="355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peur de se lancer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01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IVEZ VOS RÊVES, ILS CONNAISSENT LE CHEMIN | Enfant Terrible">
            <a:extLst>
              <a:ext uri="{FF2B5EF4-FFF2-40B4-BE49-F238E27FC236}">
                <a16:creationId xmlns:a16="http://schemas.microsoft.com/office/drawing/2014/main" id="{EE341854-DDEC-4A9D-B621-F4DD66E7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00" y="518578"/>
            <a:ext cx="8809600" cy="582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19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1499E01-96B4-4BFA-8733-D0C8EAF02C7B}"/>
              </a:ext>
            </a:extLst>
          </p:cNvPr>
          <p:cNvSpPr txBox="1"/>
          <p:nvPr/>
        </p:nvSpPr>
        <p:spPr>
          <a:xfrm>
            <a:off x="5813717" y="4201357"/>
            <a:ext cx="562072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3200" b="1" dirty="0">
                <a:latin typeface="Avenir Next LT Pro Light" panose="020B0604020202020204" pitchFamily="34" charset="0"/>
                <a:ea typeface="Source Sans Pro" panose="020B0503030403020204" pitchFamily="34" charset="0"/>
                <a:cs typeface="Vani" panose="020B0502040204020203" pitchFamily="18" charset="0"/>
              </a:rPr>
              <a:t>Alix Van Calster</a:t>
            </a:r>
          </a:p>
          <a:p>
            <a:pPr marL="0" indent="0">
              <a:buNone/>
            </a:pPr>
            <a:r>
              <a:rPr lang="fr-FR" sz="3200" b="1" dirty="0">
                <a:latin typeface="Avenir Next LT Pro Light" panose="020B0604020202020204" pitchFamily="34" charset="0"/>
                <a:ea typeface="Source Sans Pro" panose="020B0503030403020204" pitchFamily="34" charset="0"/>
                <a:cs typeface="Vani" panose="020B0502040204020203" pitchFamily="18" charset="0"/>
              </a:rPr>
              <a:t>0475/54-16-10</a:t>
            </a:r>
          </a:p>
          <a:p>
            <a:pPr marL="0" indent="0">
              <a:buNone/>
            </a:pPr>
            <a:r>
              <a:rPr lang="fr-FR" sz="3200" dirty="0">
                <a:latin typeface="Avenir Next LT Pro Light" panose="020B0604020202020204" pitchFamily="34" charset="0"/>
                <a:ea typeface="Source Sans Pro" panose="020B0503030403020204" pitchFamily="34" charset="0"/>
                <a:cs typeface="Vani" panose="020B0502040204020203" pitchFamily="18" charset="0"/>
                <a:hlinkClick r:id="rId2"/>
              </a:rPr>
              <a:t>alixvancalster@hotmail.com</a:t>
            </a:r>
            <a:endParaRPr lang="fr-FR" sz="3200" dirty="0">
              <a:latin typeface="Avenir Next LT Pro Light" panose="020B0604020202020204" pitchFamily="34" charset="0"/>
              <a:ea typeface="Source Sans Pro" panose="020B0503030403020204" pitchFamily="34" charset="0"/>
              <a:cs typeface="Vani" panose="020B0502040204020203" pitchFamily="18" charset="0"/>
            </a:endParaRPr>
          </a:p>
          <a:p>
            <a:pPr marL="0" indent="0">
              <a:buNone/>
            </a:pPr>
            <a:r>
              <a:rPr lang="fr-FR" sz="3200" dirty="0">
                <a:latin typeface="Avenir Next LT Pro Light" panose="020B0604020202020204" pitchFamily="34" charset="0"/>
                <a:ea typeface="Source Sans Pro" panose="020B0503030403020204" pitchFamily="34" charset="0"/>
                <a:cs typeface="Vani" panose="020B0502040204020203" pitchFamily="18" charset="0"/>
                <a:hlinkClick r:id="rId3"/>
              </a:rPr>
              <a:t>www.alixvancalster.com</a:t>
            </a:r>
            <a:endParaRPr lang="fr-FR" sz="3200" dirty="0">
              <a:latin typeface="Avenir Next LT Pro Light" panose="020B0604020202020204" pitchFamily="34" charset="0"/>
              <a:ea typeface="Source Sans Pro" panose="020B0503030403020204" pitchFamily="34" charset="0"/>
              <a:cs typeface="Vani" panose="020B0502040204020203" pitchFamily="18" charset="0"/>
            </a:endParaRPr>
          </a:p>
        </p:txBody>
      </p:sp>
      <p:pic>
        <p:nvPicPr>
          <p:cNvPr id="3076" name="Picture 4" descr="Go further sign with arrow on road background - 62034081">
            <a:extLst>
              <a:ext uri="{FF2B5EF4-FFF2-40B4-BE49-F238E27FC236}">
                <a16:creationId xmlns:a16="http://schemas.microsoft.com/office/drawing/2014/main" id="{A95848AB-EB69-44B3-B1E4-7798BCAD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0"/>
            <a:ext cx="5961898" cy="387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22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0ADBA-B0E9-44D3-9F16-A6D4E441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« Se reconvertir : c’est comme sauter en parachute »</a:t>
            </a:r>
            <a:endParaRPr lang="fr-BE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Espace réservé du contenu 3" descr="Saut en parachute Montpellier | Les meilleurs sauts pas cher">
            <a:extLst>
              <a:ext uri="{FF2B5EF4-FFF2-40B4-BE49-F238E27FC236}">
                <a16:creationId xmlns:a16="http://schemas.microsoft.com/office/drawing/2014/main" id="{ECFFD637-FA0F-4ECF-B607-CA5137E11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440" y="1603683"/>
            <a:ext cx="7009120" cy="466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70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iley, Émoticône, Visage PNG - Smiley, Émoticône, Visage transparentes |  PNG gratuit">
            <a:extLst>
              <a:ext uri="{FF2B5EF4-FFF2-40B4-BE49-F238E27FC236}">
                <a16:creationId xmlns:a16="http://schemas.microsoft.com/office/drawing/2014/main" id="{CEAC90E2-B69C-4F57-BC02-286C8A1D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729" y="1553778"/>
            <a:ext cx="857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FA638AB-070B-4EC9-BC03-414B6068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500" b="1" dirty="0">
                <a:solidFill>
                  <a:schemeClr val="accent1">
                    <a:lumMod val="75000"/>
                  </a:schemeClr>
                </a:solidFill>
              </a:rPr>
              <a:t>Les 5 peurs les plus fréquentes lors d’une reconversion pro</a:t>
            </a:r>
            <a:endParaRPr lang="fr-BE" sz="35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AD818E0-1A76-4147-A5B1-54596B82F657}"/>
              </a:ext>
            </a:extLst>
          </p:cNvPr>
          <p:cNvSpPr txBox="1"/>
          <p:nvPr/>
        </p:nvSpPr>
        <p:spPr>
          <a:xfrm>
            <a:off x="941031" y="1925234"/>
            <a:ext cx="2693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Se tromper de voie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2202531-3FAF-4711-9450-87E1016E4FB5}"/>
              </a:ext>
            </a:extLst>
          </p:cNvPr>
          <p:cNvSpPr txBox="1"/>
          <p:nvPr/>
        </p:nvSpPr>
        <p:spPr>
          <a:xfrm>
            <a:off x="4826493" y="6231265"/>
            <a:ext cx="253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Se lancer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EEC6F2-B4F8-45F8-9335-2F47C2E6B86F}"/>
              </a:ext>
            </a:extLst>
          </p:cNvPr>
          <p:cNvSpPr txBox="1"/>
          <p:nvPr/>
        </p:nvSpPr>
        <p:spPr>
          <a:xfrm>
            <a:off x="941033" y="4512235"/>
            <a:ext cx="253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Echouer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4B43325-F037-4C22-8463-F3D3FC53C100}"/>
              </a:ext>
            </a:extLst>
          </p:cNvPr>
          <p:cNvSpPr txBox="1"/>
          <p:nvPr/>
        </p:nvSpPr>
        <p:spPr>
          <a:xfrm>
            <a:off x="8711955" y="1917577"/>
            <a:ext cx="253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Manquer d’argent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A2EAC6-4BF7-4E5E-8DA9-F64249B7D812}"/>
              </a:ext>
            </a:extLst>
          </p:cNvPr>
          <p:cNvSpPr txBox="1"/>
          <p:nvPr/>
        </p:nvSpPr>
        <p:spPr>
          <a:xfrm>
            <a:off x="8711955" y="4512235"/>
            <a:ext cx="2539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Le regard des autres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87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D3AC75-65C2-4220-94B5-AD699F7EF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</a:rPr>
              <a:t>Les 3 astuces pour tenir vos peurs à distance</a:t>
            </a:r>
            <a:endParaRPr lang="fr-BE" dirty="0"/>
          </a:p>
        </p:txBody>
      </p:sp>
      <p:pic>
        <p:nvPicPr>
          <p:cNvPr id="2050" name="Picture 2" descr="Trucs et astuces : 10 astuces pour aménager votre camping-car !">
            <a:extLst>
              <a:ext uri="{FF2B5EF4-FFF2-40B4-BE49-F238E27FC236}">
                <a16:creationId xmlns:a16="http://schemas.microsoft.com/office/drawing/2014/main" id="{3208CF25-83B4-4BA0-B575-8BF7C63F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70" y="1690688"/>
            <a:ext cx="7200659" cy="383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C63DA5-D34C-4876-A881-A416D6D54198}"/>
              </a:ext>
            </a:extLst>
          </p:cNvPr>
          <p:cNvSpPr txBox="1"/>
          <p:nvPr/>
        </p:nvSpPr>
        <p:spPr>
          <a:xfrm>
            <a:off x="1056780" y="2133020"/>
            <a:ext cx="253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1. Les nommer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AB214FA-B22B-4A86-9B2D-6C2072FF5697}"/>
              </a:ext>
            </a:extLst>
          </p:cNvPr>
          <p:cNvSpPr txBox="1"/>
          <p:nvPr/>
        </p:nvSpPr>
        <p:spPr>
          <a:xfrm>
            <a:off x="8596208" y="2133020"/>
            <a:ext cx="253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2. Les écouter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2FF23D-E7C4-40B0-8358-067C49312099}"/>
              </a:ext>
            </a:extLst>
          </p:cNvPr>
          <p:cNvSpPr txBox="1"/>
          <p:nvPr/>
        </p:nvSpPr>
        <p:spPr>
          <a:xfrm>
            <a:off x="4826492" y="5792549"/>
            <a:ext cx="2539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75000"/>
                  </a:schemeClr>
                </a:solidFill>
              </a:rPr>
              <a:t>3. Les rassurer</a:t>
            </a:r>
            <a:endParaRPr lang="fr-BE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8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207299-A3A3-428A-8497-569DDA12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Nommer ses peurs pour les regarder en face </a:t>
            </a:r>
            <a:endParaRPr lang="fr-BE" dirty="0"/>
          </a:p>
        </p:txBody>
      </p:sp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61E67249-BA18-4D76-937D-065C705ECE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5" y="1585764"/>
            <a:ext cx="6944810" cy="49071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493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766CA8-E8B6-47FD-B141-B5708741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Ecouter ses peurs pour les comprendre</a:t>
            </a:r>
            <a:endParaRPr lang="fr-BE" dirty="0"/>
          </a:p>
        </p:txBody>
      </p:sp>
      <p:pic>
        <p:nvPicPr>
          <p:cNvPr id="3" name="Image 2" descr="Une image contenant sous-vêtement, caleçon&#10;&#10;Description générée automatiquement">
            <a:extLst>
              <a:ext uri="{FF2B5EF4-FFF2-40B4-BE49-F238E27FC236}">
                <a16:creationId xmlns:a16="http://schemas.microsoft.com/office/drawing/2014/main" id="{CB9A3AF3-D793-4216-AA97-A60039CD5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32" y="1574156"/>
            <a:ext cx="7084136" cy="4709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49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CCA2499B-8D9B-4297-BB7E-9821BA3E84BD}"/>
              </a:ext>
            </a:extLst>
          </p:cNvPr>
          <p:cNvSpPr txBox="1">
            <a:spLocks/>
          </p:cNvSpPr>
          <p:nvPr/>
        </p:nvSpPr>
        <p:spPr>
          <a:xfrm>
            <a:off x="838200" y="585044"/>
            <a:ext cx="10515600" cy="14752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Passer de l’émotionnel au rationnel : nous rassurer</a:t>
            </a:r>
            <a:endParaRPr lang="fr-BE" dirty="0"/>
          </a:p>
        </p:txBody>
      </p:sp>
      <p:pic>
        <p:nvPicPr>
          <p:cNvPr id="2050" name="Picture 2" descr="Faire confiance : une faiblesse ?">
            <a:extLst>
              <a:ext uri="{FF2B5EF4-FFF2-40B4-BE49-F238E27FC236}">
                <a16:creationId xmlns:a16="http://schemas.microsoft.com/office/drawing/2014/main" id="{DF08EE67-3238-4DF3-803A-9BB0E7F17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2060293"/>
            <a:ext cx="68961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8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voir ce qu&amp;#39;on veut vraiment - 3kifsacademie by Florence Servan-Schreiber">
            <a:extLst>
              <a:ext uri="{FF2B5EF4-FFF2-40B4-BE49-F238E27FC236}">
                <a16:creationId xmlns:a16="http://schemas.microsoft.com/office/drawing/2014/main" id="{EBEEA01B-D96F-4D25-A61B-C2EE9749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899" y="1228684"/>
            <a:ext cx="8240201" cy="43944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DFAE31D-4E63-4A38-82AC-A4D7C2754334}"/>
              </a:ext>
            </a:extLst>
          </p:cNvPr>
          <p:cNvSpPr txBox="1"/>
          <p:nvPr/>
        </p:nvSpPr>
        <p:spPr>
          <a:xfrm>
            <a:off x="892427" y="6036294"/>
            <a:ext cx="10407144" cy="375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phrase qui vous fera avancer : </a:t>
            </a:r>
            <a:r>
              <a:rPr lang="fr-F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des intentions claires et un objectif clair engendrent des résultats clairs »</a:t>
            </a:r>
            <a:endParaRPr lang="fr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190073-B2A5-4EA3-BB71-B50011538EFC}"/>
              </a:ext>
            </a:extLst>
          </p:cNvPr>
          <p:cNvSpPr txBox="1"/>
          <p:nvPr/>
        </p:nvSpPr>
        <p:spPr>
          <a:xfrm>
            <a:off x="1975899" y="456116"/>
            <a:ext cx="355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peur de se tromper de voie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0299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B2C2666-7989-438C-A2C3-AC4DA05E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00" y="961688"/>
            <a:ext cx="7372399" cy="467791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540544-C8CB-4B87-974B-EF28D8AEFE7D}"/>
              </a:ext>
            </a:extLst>
          </p:cNvPr>
          <p:cNvSpPr txBox="1"/>
          <p:nvPr/>
        </p:nvSpPr>
        <p:spPr>
          <a:xfrm>
            <a:off x="823730" y="5896312"/>
            <a:ext cx="10544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phrase qui permet d’avancer : « </a:t>
            </a:r>
            <a:r>
              <a:rPr lang="fr-FR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Echouer, c’est avoir la possibilité de recommencer en </a:t>
            </a:r>
            <a:r>
              <a:rPr lang="fr-FR" sz="18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faisant mieux » </a:t>
            </a:r>
            <a:endParaRPr lang="fr-BE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3780C6-84D8-43BF-82B5-518B578BB85D}"/>
              </a:ext>
            </a:extLst>
          </p:cNvPr>
          <p:cNvSpPr txBox="1"/>
          <p:nvPr/>
        </p:nvSpPr>
        <p:spPr>
          <a:xfrm>
            <a:off x="2322477" y="315357"/>
            <a:ext cx="355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peur d’échouer</a:t>
            </a:r>
            <a:endParaRPr lang="fr-B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60002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Grand écran</PresentationFormat>
  <Paragraphs>28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Avenir Next LT Pro Light</vt:lpstr>
      <vt:lpstr>Calibri</vt:lpstr>
      <vt:lpstr>Calibri Light</vt:lpstr>
      <vt:lpstr>Thème Office</vt:lpstr>
      <vt:lpstr>Présentation PowerPoint</vt:lpstr>
      <vt:lpstr>« Se reconvertir : c’est comme sauter en parachute »</vt:lpstr>
      <vt:lpstr>Les 5 peurs les plus fréquentes lors d’une reconversion pro</vt:lpstr>
      <vt:lpstr>Les 3 astuces pour tenir vos peurs à distance</vt:lpstr>
      <vt:lpstr>Nommer ses peurs pour les regarder en face </vt:lpstr>
      <vt:lpstr>Ecouter ses peurs pour les comprendre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 Calster Alix</dc:creator>
  <cp:lastModifiedBy>Van Calster Alix</cp:lastModifiedBy>
  <cp:revision>15</cp:revision>
  <dcterms:created xsi:type="dcterms:W3CDTF">2021-10-16T12:21:21Z</dcterms:created>
  <dcterms:modified xsi:type="dcterms:W3CDTF">2021-10-18T10:39:08Z</dcterms:modified>
</cp:coreProperties>
</file>